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E0E6A0-1B95-4287-82CA-6F2958016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26D358-319A-482F-BCC2-1B6B2E0F6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C0FC21-2C9B-441C-8FD8-95910F4F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E18AAD-A75D-49A2-BBA4-1D510C94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26107D-CBB7-41D4-B722-3713F80A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93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966335-8D83-4F84-B2BE-A6CE9B32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2ACC7D-7F8B-4D15-9916-5B3498698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AFED85-9337-4842-95F7-1922B1AD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8623E0-BAC6-49D8-9F68-8779DA349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68B41-F1AC-48FF-B50B-2893276F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93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C57C906-4050-4B99-B243-5A9A9016A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B046DF-C07D-4ED0-90FF-A330C7206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2A01BA-C1E1-4771-830D-A1F7A661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479D6B-2A02-4434-B5F2-773D02FA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ED8D8C-BB75-48DE-9924-94CAD656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38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775629-7108-4FEF-8AF2-630CC8A68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158E4E-4004-4E4F-9B4B-301892E32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24366-7882-49C9-936F-25E2D49C3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B2E5A3-997C-483A-8CE5-40F9F190E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F95EE6-AE57-4BB2-944C-9C7CA050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35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877228-727D-4263-A86D-149AF551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3F5EDB-32A9-448D-A4D4-7DBCBC829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F9FAE2-3982-4B57-93FE-85FDBB79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8D3EB9-DCAE-4C76-AF97-0FDB2493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94F5B2-4619-4FD3-A651-F7321D42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94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B4811-2DC8-4500-B0D9-C68327537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B2675A-232F-4BA8-82FE-AEE402C1B3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9F66ED-5184-4E85-842F-89E38015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59D376-5A98-40F2-8F7E-D4D2C96F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B1D1AC-46B8-43FD-93B4-FB53BCBE6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49983E-AE44-4BCD-9E27-1A6BCB40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32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4CAECD-22E5-4758-88E5-137A742F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FB8C75-3A30-4A1C-A058-D359CD4BA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C2D3F6-92B1-4963-8FB0-4407311A2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CCB658-64E0-41C1-B36B-FA0525A1A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CC1D44-5F3F-4A04-9220-5256E2333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1F6E6D-1F23-4A60-A34A-C9000985F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7F1BF0-D720-4716-9AC4-BC4C0192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8D264F-F560-40C5-958F-60986E4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74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CAF67-5B7A-4E14-A74F-27D0918B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63A4D9C-C111-4368-922B-24C26EB1E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6E4295-8862-4476-AB60-09EB11DE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813122-A266-4816-9C02-26D0745B8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41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94584CE-1CC8-4650-A37D-2DD4F0021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00AB5C-4685-4177-827B-D603A1D46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A7D751C-DA1B-460D-A2F9-A0A852E99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63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5CB57E-8680-4864-B832-05160610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9D7837-DA27-4610-93F6-82C9742CD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69C129-5D24-4F2C-A133-B3DB11B8E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A697A2-24A8-4AAD-BE3F-F06938CC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89AB65-7CE4-439E-B0C3-CDFA6A58F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2741C5-E5ED-4FBD-9CC5-F62C26424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41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BF343-0A97-4754-93AD-A8A0A516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9F9DB72-9AD4-4DF3-A176-92D30B2B3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119089-3134-4F8B-8DFB-CDF84DDB3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F80F6D-F20C-4654-AEFC-0C572DA0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4058B4-ADB1-4F1D-AAF4-873B397C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E88020-762D-4F55-BD2E-C67E01EA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2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BAD06B-55CA-406C-9F45-2A493A054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062B6B-6C51-491B-BAC5-EFE96B79A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BC65CA-86F6-4475-AA9B-730E8E3ECE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9E64E-416F-413B-B9D0-7911E355E49D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4479E2-966E-4682-8872-60E8641D8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E0C0F0-BC0C-4928-A645-E1CC4A166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AF06C-2C17-4AD0-972B-971881F01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5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CF33E-9C9F-4560-899D-AC26441076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03B327-7F3D-4D9B-9F64-9DE72D76C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FF1584F-249E-42D2-8C0C-D3062708F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093" y="2776137"/>
            <a:ext cx="1311935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39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veronique de villeneuve</dc:creator>
  <cp:lastModifiedBy>veronique de villeneuve</cp:lastModifiedBy>
  <cp:revision>1</cp:revision>
  <dcterms:created xsi:type="dcterms:W3CDTF">2018-10-29T17:14:13Z</dcterms:created>
  <dcterms:modified xsi:type="dcterms:W3CDTF">2018-10-29T17:15:55Z</dcterms:modified>
</cp:coreProperties>
</file>